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295" r:id="rId3"/>
    <p:sldId id="290" r:id="rId4"/>
    <p:sldId id="278" r:id="rId5"/>
    <p:sldId id="266" r:id="rId6"/>
    <p:sldId id="282" r:id="rId7"/>
    <p:sldId id="293" r:id="rId8"/>
    <p:sldId id="297" r:id="rId9"/>
    <p:sldId id="288" r:id="rId10"/>
    <p:sldId id="298" r:id="rId11"/>
  </p:sldIdLst>
  <p:sldSz cx="9144000" cy="5143500" type="screen16x9"/>
  <p:notesSz cx="6815138" cy="994727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4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6" autoAdjust="0"/>
    <p:restoredTop sz="94249" autoAdjust="0"/>
  </p:normalViewPr>
  <p:slideViewPr>
    <p:cSldViewPr>
      <p:cViewPr varScale="1">
        <p:scale>
          <a:sx n="141" d="100"/>
          <a:sy n="141" d="100"/>
        </p:scale>
        <p:origin x="1068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16" y="-90"/>
      </p:cViewPr>
      <p:guideLst>
        <p:guide orient="horz" pos="3133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fredo Eduardo Tapia Conozco" userId="347085e3-76dd-4a17-b932-2445dbec1cb8" providerId="ADAL" clId="{73BD6CDC-43C1-4F74-B69B-4CD0A2C1649E}"/>
    <pc:docChg chg="undo redo custSel modSld">
      <pc:chgData name="Wilfredo Eduardo Tapia Conozco" userId="347085e3-76dd-4a17-b932-2445dbec1cb8" providerId="ADAL" clId="{73BD6CDC-43C1-4F74-B69B-4CD0A2C1649E}" dt="2024-08-25T02:30:40.085" v="103"/>
      <pc:docMkLst>
        <pc:docMk/>
      </pc:docMkLst>
      <pc:sldChg chg="addSp delSp modSp mod">
        <pc:chgData name="Wilfredo Eduardo Tapia Conozco" userId="347085e3-76dd-4a17-b932-2445dbec1cb8" providerId="ADAL" clId="{73BD6CDC-43C1-4F74-B69B-4CD0A2C1649E}" dt="2024-08-25T02:30:25.758" v="95"/>
        <pc:sldMkLst>
          <pc:docMk/>
          <pc:sldMk cId="0" sldId="266"/>
        </pc:sldMkLst>
      </pc:sldChg>
      <pc:sldChg chg="addSp delSp modSp mod">
        <pc:chgData name="Wilfredo Eduardo Tapia Conozco" userId="347085e3-76dd-4a17-b932-2445dbec1cb8" providerId="ADAL" clId="{73BD6CDC-43C1-4F74-B69B-4CD0A2C1649E}" dt="2024-08-25T02:30:30.081" v="97"/>
        <pc:sldMkLst>
          <pc:docMk/>
          <pc:sldMk cId="3923253835" sldId="278"/>
        </pc:sldMkLst>
      </pc:sldChg>
      <pc:sldChg chg="addSp delSp modSp mod">
        <pc:chgData name="Wilfredo Eduardo Tapia Conozco" userId="347085e3-76dd-4a17-b932-2445dbec1cb8" providerId="ADAL" clId="{73BD6CDC-43C1-4F74-B69B-4CD0A2C1649E}" dt="2024-08-25T02:30:23.031" v="93"/>
        <pc:sldMkLst>
          <pc:docMk/>
          <pc:sldMk cId="2842843933" sldId="282"/>
        </pc:sldMkLst>
      </pc:sldChg>
      <pc:sldChg chg="addSp delSp modSp mod">
        <pc:chgData name="Wilfredo Eduardo Tapia Conozco" userId="347085e3-76dd-4a17-b932-2445dbec1cb8" providerId="ADAL" clId="{73BD6CDC-43C1-4F74-B69B-4CD0A2C1649E}" dt="2024-08-25T02:30:40.085" v="103"/>
        <pc:sldMkLst>
          <pc:docMk/>
          <pc:sldMk cId="2446607772" sldId="283"/>
        </pc:sldMkLst>
      </pc:sldChg>
      <pc:sldChg chg="addSp delSp modSp mod">
        <pc:chgData name="Wilfredo Eduardo Tapia Conozco" userId="347085e3-76dd-4a17-b932-2445dbec1cb8" providerId="ADAL" clId="{73BD6CDC-43C1-4F74-B69B-4CD0A2C1649E}" dt="2024-08-25T02:30:14.130" v="87"/>
        <pc:sldMkLst>
          <pc:docMk/>
          <pc:sldMk cId="288900271" sldId="288"/>
        </pc:sldMkLst>
      </pc:sldChg>
      <pc:sldChg chg="addSp delSp modSp mod">
        <pc:chgData name="Wilfredo Eduardo Tapia Conozco" userId="347085e3-76dd-4a17-b932-2445dbec1cb8" providerId="ADAL" clId="{73BD6CDC-43C1-4F74-B69B-4CD0A2C1649E}" dt="2024-08-25T02:30:33.498" v="99"/>
        <pc:sldMkLst>
          <pc:docMk/>
          <pc:sldMk cId="3915669803" sldId="290"/>
        </pc:sldMkLst>
      </pc:sldChg>
      <pc:sldChg chg="addSp delSp modSp mod">
        <pc:chgData name="Wilfredo Eduardo Tapia Conozco" userId="347085e3-76dd-4a17-b932-2445dbec1cb8" providerId="ADAL" clId="{73BD6CDC-43C1-4F74-B69B-4CD0A2C1649E}" dt="2024-08-25T02:30:19.421" v="91"/>
        <pc:sldMkLst>
          <pc:docMk/>
          <pc:sldMk cId="2581176163" sldId="293"/>
        </pc:sldMkLst>
      </pc:sldChg>
      <pc:sldChg chg="addSp delSp modSp mod">
        <pc:chgData name="Wilfredo Eduardo Tapia Conozco" userId="347085e3-76dd-4a17-b932-2445dbec1cb8" providerId="ADAL" clId="{73BD6CDC-43C1-4F74-B69B-4CD0A2C1649E}" dt="2024-08-25T02:30:35.818" v="101"/>
        <pc:sldMkLst>
          <pc:docMk/>
          <pc:sldMk cId="2684386879" sldId="295"/>
        </pc:sldMkLst>
      </pc:sldChg>
      <pc:sldChg chg="addSp delSp modSp mod">
        <pc:chgData name="Wilfredo Eduardo Tapia Conozco" userId="347085e3-76dd-4a17-b932-2445dbec1cb8" providerId="ADAL" clId="{73BD6CDC-43C1-4F74-B69B-4CD0A2C1649E}" dt="2024-08-25T02:30:16.507" v="89"/>
        <pc:sldMkLst>
          <pc:docMk/>
          <pc:sldMk cId="2413868660" sldId="297"/>
        </pc:sldMkLst>
      </pc:sldChg>
      <pc:sldChg chg="modSp mod">
        <pc:chgData name="Wilfredo Eduardo Tapia Conozco" userId="347085e3-76dd-4a17-b932-2445dbec1cb8" providerId="ADAL" clId="{73BD6CDC-43C1-4F74-B69B-4CD0A2C1649E}" dt="2024-08-25T02:30:06.638" v="85" actId="14826"/>
        <pc:sldMkLst>
          <pc:docMk/>
          <pc:sldMk cId="4078399136" sldId="298"/>
        </pc:sldMkLst>
      </pc:sldChg>
    </pc:docChg>
  </pc:docChgLst>
  <pc:docChgLst>
    <pc:chgData name="Wilfredo Eduardo Tapia Conozco" userId="347085e3-76dd-4a17-b932-2445dbec1cb8" providerId="ADAL" clId="{F6B3EBAB-8E1C-4C6D-9EBE-262B51AEC2A1}"/>
    <pc:docChg chg="undo redo custSel modSld">
      <pc:chgData name="Wilfredo Eduardo Tapia Conozco" userId="347085e3-76dd-4a17-b932-2445dbec1cb8" providerId="ADAL" clId="{F6B3EBAB-8E1C-4C6D-9EBE-262B51AEC2A1}" dt="2025-01-15T19:00:54.802" v="37" actId="14826"/>
      <pc:docMkLst>
        <pc:docMk/>
      </pc:docMkLst>
      <pc:sldChg chg="modSp mod">
        <pc:chgData name="Wilfredo Eduardo Tapia Conozco" userId="347085e3-76dd-4a17-b932-2445dbec1cb8" providerId="ADAL" clId="{F6B3EBAB-8E1C-4C6D-9EBE-262B51AEC2A1}" dt="2025-01-15T18:59:59.280" v="36" actId="14826"/>
        <pc:sldMkLst>
          <pc:docMk/>
          <pc:sldMk cId="0" sldId="266"/>
        </pc:sldMkLst>
        <pc:spChg chg="mod">
          <ac:chgData name="Wilfredo Eduardo Tapia Conozco" userId="347085e3-76dd-4a17-b932-2445dbec1cb8" providerId="ADAL" clId="{F6B3EBAB-8E1C-4C6D-9EBE-262B51AEC2A1}" dt="2025-01-15T18:50:18.524" v="12"/>
          <ac:spMkLst>
            <pc:docMk/>
            <pc:sldMk cId="0" sldId="266"/>
            <ac:spMk id="2" creationId="{907B290D-470A-8A28-8281-8E732450F862}"/>
          </ac:spMkLst>
        </pc:spChg>
        <pc:picChg chg="mod">
          <ac:chgData name="Wilfredo Eduardo Tapia Conozco" userId="347085e3-76dd-4a17-b932-2445dbec1cb8" providerId="ADAL" clId="{F6B3EBAB-8E1C-4C6D-9EBE-262B51AEC2A1}" dt="2025-01-15T18:59:59.280" v="36" actId="14826"/>
          <ac:picMkLst>
            <pc:docMk/>
            <pc:sldMk cId="0" sldId="266"/>
            <ac:picMk id="5" creationId="{BAA99311-CF32-57E3-537B-F2BE92E2F02A}"/>
          </ac:picMkLst>
        </pc:picChg>
      </pc:sldChg>
      <pc:sldChg chg="modSp mod">
        <pc:chgData name="Wilfredo Eduardo Tapia Conozco" userId="347085e3-76dd-4a17-b932-2445dbec1cb8" providerId="ADAL" clId="{F6B3EBAB-8E1C-4C6D-9EBE-262B51AEC2A1}" dt="2025-01-15T18:59:40.629" v="35" actId="14826"/>
        <pc:sldMkLst>
          <pc:docMk/>
          <pc:sldMk cId="3923253835" sldId="278"/>
        </pc:sldMkLst>
        <pc:spChg chg="mod">
          <ac:chgData name="Wilfredo Eduardo Tapia Conozco" userId="347085e3-76dd-4a17-b932-2445dbec1cb8" providerId="ADAL" clId="{F6B3EBAB-8E1C-4C6D-9EBE-262B51AEC2A1}" dt="2025-01-15T18:50:15.576" v="11"/>
          <ac:spMkLst>
            <pc:docMk/>
            <pc:sldMk cId="3923253835" sldId="278"/>
            <ac:spMk id="2" creationId="{C8618E57-103E-0AC5-9CB5-2C64BF6F3475}"/>
          </ac:spMkLst>
        </pc:spChg>
        <pc:picChg chg="mod">
          <ac:chgData name="Wilfredo Eduardo Tapia Conozco" userId="347085e3-76dd-4a17-b932-2445dbec1cb8" providerId="ADAL" clId="{F6B3EBAB-8E1C-4C6D-9EBE-262B51AEC2A1}" dt="2025-01-15T18:59:40.629" v="35" actId="14826"/>
          <ac:picMkLst>
            <pc:docMk/>
            <pc:sldMk cId="3923253835" sldId="278"/>
            <ac:picMk id="6" creationId="{712953AA-DB4D-8DA7-6675-4C25C036A4F4}"/>
          </ac:picMkLst>
        </pc:picChg>
      </pc:sldChg>
      <pc:sldChg chg="modSp mod">
        <pc:chgData name="Wilfredo Eduardo Tapia Conozco" userId="347085e3-76dd-4a17-b932-2445dbec1cb8" providerId="ADAL" clId="{F6B3EBAB-8E1C-4C6D-9EBE-262B51AEC2A1}" dt="2025-01-15T18:57:01.572" v="32" actId="14826"/>
        <pc:sldMkLst>
          <pc:docMk/>
          <pc:sldMk cId="2842843933" sldId="282"/>
        </pc:sldMkLst>
        <pc:spChg chg="mod">
          <ac:chgData name="Wilfredo Eduardo Tapia Conozco" userId="347085e3-76dd-4a17-b932-2445dbec1cb8" providerId="ADAL" clId="{F6B3EBAB-8E1C-4C6D-9EBE-262B51AEC2A1}" dt="2025-01-15T18:50:21.210" v="13"/>
          <ac:spMkLst>
            <pc:docMk/>
            <pc:sldMk cId="2842843933" sldId="282"/>
            <ac:spMk id="2" creationId="{211CA8B9-1F7D-F877-9BF4-93A6531A1997}"/>
          </ac:spMkLst>
        </pc:spChg>
        <pc:picChg chg="mod">
          <ac:chgData name="Wilfredo Eduardo Tapia Conozco" userId="347085e3-76dd-4a17-b932-2445dbec1cb8" providerId="ADAL" clId="{F6B3EBAB-8E1C-4C6D-9EBE-262B51AEC2A1}" dt="2025-01-15T18:57:01.572" v="32" actId="14826"/>
          <ac:picMkLst>
            <pc:docMk/>
            <pc:sldMk cId="2842843933" sldId="282"/>
            <ac:picMk id="6" creationId="{E08FA474-4A5E-17E3-F1DA-B7E239ED80ED}"/>
          </ac:picMkLst>
        </pc:picChg>
      </pc:sldChg>
      <pc:sldChg chg="modSp mod">
        <pc:chgData name="Wilfredo Eduardo Tapia Conozco" userId="347085e3-76dd-4a17-b932-2445dbec1cb8" providerId="ADAL" clId="{F6B3EBAB-8E1C-4C6D-9EBE-262B51AEC2A1}" dt="2025-01-15T18:50:55.720" v="18" actId="14826"/>
        <pc:sldMkLst>
          <pc:docMk/>
          <pc:sldMk cId="2446607772" sldId="283"/>
        </pc:sldMkLst>
        <pc:spChg chg="mod">
          <ac:chgData name="Wilfredo Eduardo Tapia Conozco" userId="347085e3-76dd-4a17-b932-2445dbec1cb8" providerId="ADAL" clId="{F6B3EBAB-8E1C-4C6D-9EBE-262B51AEC2A1}" dt="2025-01-15T18:50:05.224" v="8" actId="20577"/>
          <ac:spMkLst>
            <pc:docMk/>
            <pc:sldMk cId="2446607772" sldId="283"/>
            <ac:spMk id="3" creationId="{A3EC5F24-F993-F05D-716B-831060997499}"/>
          </ac:spMkLst>
        </pc:spChg>
        <pc:picChg chg="mod">
          <ac:chgData name="Wilfredo Eduardo Tapia Conozco" userId="347085e3-76dd-4a17-b932-2445dbec1cb8" providerId="ADAL" clId="{F6B3EBAB-8E1C-4C6D-9EBE-262B51AEC2A1}" dt="2025-01-15T18:50:55.720" v="18" actId="14826"/>
          <ac:picMkLst>
            <pc:docMk/>
            <pc:sldMk cId="2446607772" sldId="283"/>
            <ac:picMk id="6" creationId="{4FAE66B9-6E1B-BA8D-2B74-59B58DFC7E0F}"/>
          </ac:picMkLst>
        </pc:picChg>
      </pc:sldChg>
      <pc:sldChg chg="modSp mod">
        <pc:chgData name="Wilfredo Eduardo Tapia Conozco" userId="347085e3-76dd-4a17-b932-2445dbec1cb8" providerId="ADAL" clId="{F6B3EBAB-8E1C-4C6D-9EBE-262B51AEC2A1}" dt="2025-01-15T18:59:04.756" v="34" actId="14826"/>
        <pc:sldMkLst>
          <pc:docMk/>
          <pc:sldMk cId="288900271" sldId="288"/>
        </pc:sldMkLst>
        <pc:spChg chg="mod">
          <ac:chgData name="Wilfredo Eduardo Tapia Conozco" userId="347085e3-76dd-4a17-b932-2445dbec1cb8" providerId="ADAL" clId="{F6B3EBAB-8E1C-4C6D-9EBE-262B51AEC2A1}" dt="2025-01-15T18:50:28.910" v="16"/>
          <ac:spMkLst>
            <pc:docMk/>
            <pc:sldMk cId="288900271" sldId="288"/>
            <ac:spMk id="2" creationId="{5351FDB2-2168-8F22-6A22-D831C7DFAF3E}"/>
          </ac:spMkLst>
        </pc:spChg>
        <pc:picChg chg="mod">
          <ac:chgData name="Wilfredo Eduardo Tapia Conozco" userId="347085e3-76dd-4a17-b932-2445dbec1cb8" providerId="ADAL" clId="{F6B3EBAB-8E1C-4C6D-9EBE-262B51AEC2A1}" dt="2025-01-15T18:59:04.756" v="34" actId="14826"/>
          <ac:picMkLst>
            <pc:docMk/>
            <pc:sldMk cId="288900271" sldId="288"/>
            <ac:picMk id="5" creationId="{5186DB80-B7ED-9989-FD6F-AE6ACE2A60F4}"/>
          </ac:picMkLst>
        </pc:picChg>
      </pc:sldChg>
      <pc:sldChg chg="modSp mod">
        <pc:chgData name="Wilfredo Eduardo Tapia Conozco" userId="347085e3-76dd-4a17-b932-2445dbec1cb8" providerId="ADAL" clId="{F6B3EBAB-8E1C-4C6D-9EBE-262B51AEC2A1}" dt="2025-01-15T18:54:50.394" v="31" actId="14826"/>
        <pc:sldMkLst>
          <pc:docMk/>
          <pc:sldMk cId="3915669803" sldId="290"/>
        </pc:sldMkLst>
        <pc:spChg chg="mod">
          <ac:chgData name="Wilfredo Eduardo Tapia Conozco" userId="347085e3-76dd-4a17-b932-2445dbec1cb8" providerId="ADAL" clId="{F6B3EBAB-8E1C-4C6D-9EBE-262B51AEC2A1}" dt="2025-01-15T18:50:13.135" v="10"/>
          <ac:spMkLst>
            <pc:docMk/>
            <pc:sldMk cId="3915669803" sldId="290"/>
            <ac:spMk id="2" creationId="{ED19BADD-AACD-01E3-664A-5857D06F1390}"/>
          </ac:spMkLst>
        </pc:spChg>
        <pc:picChg chg="mod">
          <ac:chgData name="Wilfredo Eduardo Tapia Conozco" userId="347085e3-76dd-4a17-b932-2445dbec1cb8" providerId="ADAL" clId="{F6B3EBAB-8E1C-4C6D-9EBE-262B51AEC2A1}" dt="2025-01-15T18:54:50.394" v="31" actId="14826"/>
          <ac:picMkLst>
            <pc:docMk/>
            <pc:sldMk cId="3915669803" sldId="290"/>
            <ac:picMk id="6" creationId="{C71D31EF-81E2-B320-0876-BB574E308709}"/>
          </ac:picMkLst>
        </pc:picChg>
      </pc:sldChg>
      <pc:sldChg chg="modSp mod">
        <pc:chgData name="Wilfredo Eduardo Tapia Conozco" userId="347085e3-76dd-4a17-b932-2445dbec1cb8" providerId="ADAL" clId="{F6B3EBAB-8E1C-4C6D-9EBE-262B51AEC2A1}" dt="2025-01-15T18:53:01.712" v="25" actId="14826"/>
        <pc:sldMkLst>
          <pc:docMk/>
          <pc:sldMk cId="2581176163" sldId="293"/>
        </pc:sldMkLst>
        <pc:spChg chg="mod">
          <ac:chgData name="Wilfredo Eduardo Tapia Conozco" userId="347085e3-76dd-4a17-b932-2445dbec1cb8" providerId="ADAL" clId="{F6B3EBAB-8E1C-4C6D-9EBE-262B51AEC2A1}" dt="2025-01-15T18:50:24.462" v="14"/>
          <ac:spMkLst>
            <pc:docMk/>
            <pc:sldMk cId="2581176163" sldId="293"/>
            <ac:spMk id="2" creationId="{C70D4801-B5CE-89EC-53B1-13726C667D35}"/>
          </ac:spMkLst>
        </pc:spChg>
        <pc:picChg chg="mod">
          <ac:chgData name="Wilfredo Eduardo Tapia Conozco" userId="347085e3-76dd-4a17-b932-2445dbec1cb8" providerId="ADAL" clId="{F6B3EBAB-8E1C-4C6D-9EBE-262B51AEC2A1}" dt="2025-01-15T18:53:01.712" v="25" actId="14826"/>
          <ac:picMkLst>
            <pc:docMk/>
            <pc:sldMk cId="2581176163" sldId="293"/>
            <ac:picMk id="5" creationId="{C100D9FB-7046-9D74-0FDD-4693F3BE706A}"/>
          </ac:picMkLst>
        </pc:picChg>
      </pc:sldChg>
      <pc:sldChg chg="modSp mod">
        <pc:chgData name="Wilfredo Eduardo Tapia Conozco" userId="347085e3-76dd-4a17-b932-2445dbec1cb8" providerId="ADAL" clId="{F6B3EBAB-8E1C-4C6D-9EBE-262B51AEC2A1}" dt="2025-01-15T19:00:54.802" v="37" actId="14826"/>
        <pc:sldMkLst>
          <pc:docMk/>
          <pc:sldMk cId="2684386879" sldId="295"/>
        </pc:sldMkLst>
        <pc:spChg chg="mod">
          <ac:chgData name="Wilfredo Eduardo Tapia Conozco" userId="347085e3-76dd-4a17-b932-2445dbec1cb8" providerId="ADAL" clId="{F6B3EBAB-8E1C-4C6D-9EBE-262B51AEC2A1}" dt="2025-01-15T18:50:11.234" v="9"/>
          <ac:spMkLst>
            <pc:docMk/>
            <pc:sldMk cId="2684386879" sldId="295"/>
            <ac:spMk id="2" creationId="{907E5546-D69E-1EB0-E026-A2B40C485C1B}"/>
          </ac:spMkLst>
        </pc:spChg>
        <pc:picChg chg="mod">
          <ac:chgData name="Wilfredo Eduardo Tapia Conozco" userId="347085e3-76dd-4a17-b932-2445dbec1cb8" providerId="ADAL" clId="{F6B3EBAB-8E1C-4C6D-9EBE-262B51AEC2A1}" dt="2025-01-15T19:00:54.802" v="37" actId="14826"/>
          <ac:picMkLst>
            <pc:docMk/>
            <pc:sldMk cId="2684386879" sldId="295"/>
            <ac:picMk id="6" creationId="{B8D0E2AE-B842-4CE3-5B37-9675E4192831}"/>
          </ac:picMkLst>
        </pc:picChg>
      </pc:sldChg>
      <pc:sldChg chg="modSp mod">
        <pc:chgData name="Wilfredo Eduardo Tapia Conozco" userId="347085e3-76dd-4a17-b932-2445dbec1cb8" providerId="ADAL" clId="{F6B3EBAB-8E1C-4C6D-9EBE-262B51AEC2A1}" dt="2025-01-15T18:53:15.749" v="26" actId="14826"/>
        <pc:sldMkLst>
          <pc:docMk/>
          <pc:sldMk cId="2413868660" sldId="297"/>
        </pc:sldMkLst>
        <pc:spChg chg="mod">
          <ac:chgData name="Wilfredo Eduardo Tapia Conozco" userId="347085e3-76dd-4a17-b932-2445dbec1cb8" providerId="ADAL" clId="{F6B3EBAB-8E1C-4C6D-9EBE-262B51AEC2A1}" dt="2025-01-15T18:50:26.673" v="15"/>
          <ac:spMkLst>
            <pc:docMk/>
            <pc:sldMk cId="2413868660" sldId="297"/>
            <ac:spMk id="2" creationId="{40ACA048-2EDC-B862-39F1-3F69788A6D53}"/>
          </ac:spMkLst>
        </pc:spChg>
        <pc:picChg chg="mod">
          <ac:chgData name="Wilfredo Eduardo Tapia Conozco" userId="347085e3-76dd-4a17-b932-2445dbec1cb8" providerId="ADAL" clId="{F6B3EBAB-8E1C-4C6D-9EBE-262B51AEC2A1}" dt="2025-01-15T18:53:15.749" v="26" actId="14826"/>
          <ac:picMkLst>
            <pc:docMk/>
            <pc:sldMk cId="2413868660" sldId="297"/>
            <ac:picMk id="3" creationId="{7D05F3C5-4ABC-4383-A48C-5A9B35114FC0}"/>
          </ac:picMkLst>
        </pc:picChg>
      </pc:sldChg>
      <pc:sldChg chg="modSp mod">
        <pc:chgData name="Wilfredo Eduardo Tapia Conozco" userId="347085e3-76dd-4a17-b932-2445dbec1cb8" providerId="ADAL" clId="{F6B3EBAB-8E1C-4C6D-9EBE-262B51AEC2A1}" dt="2025-01-15T18:53:56.699" v="30" actId="14826"/>
        <pc:sldMkLst>
          <pc:docMk/>
          <pc:sldMk cId="4078399136" sldId="298"/>
        </pc:sldMkLst>
        <pc:spChg chg="mod">
          <ac:chgData name="Wilfredo Eduardo Tapia Conozco" userId="347085e3-76dd-4a17-b932-2445dbec1cb8" providerId="ADAL" clId="{F6B3EBAB-8E1C-4C6D-9EBE-262B51AEC2A1}" dt="2025-01-15T18:50:31.051" v="17"/>
          <ac:spMkLst>
            <pc:docMk/>
            <pc:sldMk cId="4078399136" sldId="298"/>
            <ac:spMk id="3" creationId="{B5367056-3D6B-8096-B3A3-1B4CC2F6AC71}"/>
          </ac:spMkLst>
        </pc:spChg>
        <pc:picChg chg="mod">
          <ac:chgData name="Wilfredo Eduardo Tapia Conozco" userId="347085e3-76dd-4a17-b932-2445dbec1cb8" providerId="ADAL" clId="{F6B3EBAB-8E1C-4C6D-9EBE-262B51AEC2A1}" dt="2025-01-15T18:53:56.699" v="30" actId="14826"/>
          <ac:picMkLst>
            <pc:docMk/>
            <pc:sldMk cId="4078399136" sldId="298"/>
            <ac:picMk id="5" creationId="{321CA5F5-6A08-7119-98C6-221954F8DA40}"/>
          </ac:picMkLst>
        </pc:picChg>
      </pc:sldChg>
    </pc:docChg>
  </pc:docChgLst>
  <pc:docChgLst>
    <pc:chgData name="Wilfredo Eduardo Tapia Conozco" userId="347085e3-76dd-4a17-b932-2445dbec1cb8" providerId="ADAL" clId="{A3A77BB6-F915-4B05-A1E0-1A79DE9813B1}"/>
    <pc:docChg chg="undo custSel modSld">
      <pc:chgData name="Wilfredo Eduardo Tapia Conozco" userId="347085e3-76dd-4a17-b932-2445dbec1cb8" providerId="ADAL" clId="{A3A77BB6-F915-4B05-A1E0-1A79DE9813B1}" dt="2023-10-03T00:27:40.669" v="104" actId="1076"/>
      <pc:docMkLst>
        <pc:docMk/>
      </pc:docMkLst>
      <pc:sldChg chg="addSp delSp modSp mod">
        <pc:chgData name="Wilfredo Eduardo Tapia Conozco" userId="347085e3-76dd-4a17-b932-2445dbec1cb8" providerId="ADAL" clId="{A3A77BB6-F915-4B05-A1E0-1A79DE9813B1}" dt="2023-10-03T00:25:56.967" v="100" actId="1076"/>
        <pc:sldMkLst>
          <pc:docMk/>
          <pc:sldMk cId="0" sldId="266"/>
        </pc:sldMkLst>
      </pc:sldChg>
      <pc:sldChg chg="addSp delSp modSp mod">
        <pc:chgData name="Wilfredo Eduardo Tapia Conozco" userId="347085e3-76dd-4a17-b932-2445dbec1cb8" providerId="ADAL" clId="{A3A77BB6-F915-4B05-A1E0-1A79DE9813B1}" dt="2023-10-03T00:24:12.706" v="96" actId="1076"/>
        <pc:sldMkLst>
          <pc:docMk/>
          <pc:sldMk cId="3923253835" sldId="278"/>
        </pc:sldMkLst>
      </pc:sldChg>
      <pc:sldChg chg="addSp delSp modSp mod">
        <pc:chgData name="Wilfredo Eduardo Tapia Conozco" userId="347085e3-76dd-4a17-b932-2445dbec1cb8" providerId="ADAL" clId="{A3A77BB6-F915-4B05-A1E0-1A79DE9813B1}" dt="2023-10-03T00:03:45.248" v="85" actId="14100"/>
        <pc:sldMkLst>
          <pc:docMk/>
          <pc:sldMk cId="2842843933" sldId="282"/>
        </pc:sldMkLst>
      </pc:sldChg>
      <pc:sldChg chg="addSp delSp modSp mod">
        <pc:chgData name="Wilfredo Eduardo Tapia Conozco" userId="347085e3-76dd-4a17-b932-2445dbec1cb8" providerId="ADAL" clId="{A3A77BB6-F915-4B05-A1E0-1A79DE9813B1}" dt="2023-10-03T00:02:46.274" v="78" actId="14100"/>
        <pc:sldMkLst>
          <pc:docMk/>
          <pc:sldMk cId="2446607772" sldId="283"/>
        </pc:sldMkLst>
      </pc:sldChg>
      <pc:sldChg chg="addSp delSp modSp mod">
        <pc:chgData name="Wilfredo Eduardo Tapia Conozco" userId="347085e3-76dd-4a17-b932-2445dbec1cb8" providerId="ADAL" clId="{A3A77BB6-F915-4B05-A1E0-1A79DE9813B1}" dt="2023-10-03T00:27:40.669" v="104" actId="1076"/>
        <pc:sldMkLst>
          <pc:docMk/>
          <pc:sldMk cId="288900271" sldId="288"/>
        </pc:sldMkLst>
      </pc:sldChg>
      <pc:sldChg chg="addSp delSp modSp mod">
        <pc:chgData name="Wilfredo Eduardo Tapia Conozco" userId="347085e3-76dd-4a17-b932-2445dbec1cb8" providerId="ADAL" clId="{A3A77BB6-F915-4B05-A1E0-1A79DE9813B1}" dt="2023-10-03T00:02:04.689" v="57"/>
        <pc:sldMkLst>
          <pc:docMk/>
          <pc:sldMk cId="3915669803" sldId="290"/>
        </pc:sldMkLst>
      </pc:sldChg>
      <pc:sldChg chg="addSp delSp modSp mod">
        <pc:chgData name="Wilfredo Eduardo Tapia Conozco" userId="347085e3-76dd-4a17-b932-2445dbec1cb8" providerId="ADAL" clId="{A3A77BB6-F915-4B05-A1E0-1A79DE9813B1}" dt="2023-10-03T00:02:16.256" v="67"/>
        <pc:sldMkLst>
          <pc:docMk/>
          <pc:sldMk cId="2581176163" sldId="293"/>
        </pc:sldMkLst>
      </pc:sldChg>
      <pc:sldChg chg="addSp delSp modSp mod">
        <pc:chgData name="Wilfredo Eduardo Tapia Conozco" userId="347085e3-76dd-4a17-b932-2445dbec1cb8" providerId="ADAL" clId="{A3A77BB6-F915-4B05-A1E0-1A79DE9813B1}" dt="2023-10-03T00:02:00.133" v="55"/>
        <pc:sldMkLst>
          <pc:docMk/>
          <pc:sldMk cId="2684386879" sldId="295"/>
        </pc:sldMkLst>
      </pc:sldChg>
      <pc:sldChg chg="addSp delSp modSp mod">
        <pc:chgData name="Wilfredo Eduardo Tapia Conozco" userId="347085e3-76dd-4a17-b932-2445dbec1cb8" providerId="ADAL" clId="{A3A77BB6-F915-4B05-A1E0-1A79DE9813B1}" dt="2023-10-03T00:02:20.586" v="71"/>
        <pc:sldMkLst>
          <pc:docMk/>
          <pc:sldMk cId="2413868660" sldId="297"/>
        </pc:sldMkLst>
      </pc:sldChg>
      <pc:sldChg chg="addSp delSp modSp mod">
        <pc:chgData name="Wilfredo Eduardo Tapia Conozco" userId="347085e3-76dd-4a17-b932-2445dbec1cb8" providerId="ADAL" clId="{A3A77BB6-F915-4B05-A1E0-1A79DE9813B1}" dt="2023-10-03T00:02:26.996" v="76"/>
        <pc:sldMkLst>
          <pc:docMk/>
          <pc:sldMk cId="4078399136" sldId="298"/>
        </pc:sldMkLst>
      </pc:sldChg>
    </pc:docChg>
  </pc:docChgLst>
  <pc:docChgLst>
    <pc:chgData name="Wilfredo Eduardo Tapia Conozco" userId="347085e3-76dd-4a17-b932-2445dbec1cb8" providerId="ADAL" clId="{59B91A03-B35B-4947-8EB7-4E6C81627138}"/>
    <pc:docChg chg="custSel modSld">
      <pc:chgData name="Wilfredo Eduardo Tapia Conozco" userId="347085e3-76dd-4a17-b932-2445dbec1cb8" providerId="ADAL" clId="{59B91A03-B35B-4947-8EB7-4E6C81627138}" dt="2023-12-05T00:50:41.625" v="5" actId="1076"/>
      <pc:docMkLst>
        <pc:docMk/>
      </pc:docMkLst>
      <pc:sldChg chg="modSp mod">
        <pc:chgData name="Wilfredo Eduardo Tapia Conozco" userId="347085e3-76dd-4a17-b932-2445dbec1cb8" providerId="ADAL" clId="{59B91A03-B35B-4947-8EB7-4E6C81627138}" dt="2023-12-05T00:13:38.321" v="0" actId="1036"/>
        <pc:sldMkLst>
          <pc:docMk/>
          <pc:sldMk cId="2446607772" sldId="283"/>
        </pc:sldMkLst>
      </pc:sldChg>
      <pc:sldChg chg="addSp delSp modSp mod">
        <pc:chgData name="Wilfredo Eduardo Tapia Conozco" userId="347085e3-76dd-4a17-b932-2445dbec1cb8" providerId="ADAL" clId="{59B91A03-B35B-4947-8EB7-4E6C81627138}" dt="2023-12-05T00:50:41.625" v="5" actId="1076"/>
        <pc:sldMkLst>
          <pc:docMk/>
          <pc:sldMk cId="2684386879" sldId="295"/>
        </pc:sldMkLst>
      </pc:sldChg>
    </pc:docChg>
  </pc:docChgLst>
  <pc:docChgLst>
    <pc:chgData name="Wilfredo Eduardo Tapia Conozco" userId="347085e3-76dd-4a17-b932-2445dbec1cb8" providerId="ADAL" clId="{6E9FC5E1-EA94-455C-B4B0-0E7ED4DD8D5C}"/>
    <pc:docChg chg="custSel modSld">
      <pc:chgData name="Wilfredo Eduardo Tapia Conozco" userId="347085e3-76dd-4a17-b932-2445dbec1cb8" providerId="ADAL" clId="{6E9FC5E1-EA94-455C-B4B0-0E7ED4DD8D5C}" dt="2024-01-04T16:34:59.169" v="147" actId="1076"/>
      <pc:docMkLst>
        <pc:docMk/>
      </pc:docMkLst>
      <pc:sldChg chg="addSp delSp modSp mod">
        <pc:chgData name="Wilfredo Eduardo Tapia Conozco" userId="347085e3-76dd-4a17-b932-2445dbec1cb8" providerId="ADAL" clId="{6E9FC5E1-EA94-455C-B4B0-0E7ED4DD8D5C}" dt="2024-01-04T16:34:30.714" v="140" actId="1076"/>
        <pc:sldMkLst>
          <pc:docMk/>
          <pc:sldMk cId="0" sldId="266"/>
        </pc:sldMkLst>
      </pc:sldChg>
      <pc:sldChg chg="addSp delSp modSp mod">
        <pc:chgData name="Wilfredo Eduardo Tapia Conozco" userId="347085e3-76dd-4a17-b932-2445dbec1cb8" providerId="ADAL" clId="{6E9FC5E1-EA94-455C-B4B0-0E7ED4DD8D5C}" dt="2024-01-04T16:34:22.488" v="136" actId="1076"/>
        <pc:sldMkLst>
          <pc:docMk/>
          <pc:sldMk cId="3923253835" sldId="278"/>
        </pc:sldMkLst>
      </pc:sldChg>
      <pc:sldChg chg="addSp delSp modSp mod">
        <pc:chgData name="Wilfredo Eduardo Tapia Conozco" userId="347085e3-76dd-4a17-b932-2445dbec1cb8" providerId="ADAL" clId="{6E9FC5E1-EA94-455C-B4B0-0E7ED4DD8D5C}" dt="2024-01-04T16:34:36.583" v="141" actId="14100"/>
        <pc:sldMkLst>
          <pc:docMk/>
          <pc:sldMk cId="2842843933" sldId="282"/>
        </pc:sldMkLst>
      </pc:sldChg>
      <pc:sldChg chg="addSp delSp modSp mod">
        <pc:chgData name="Wilfredo Eduardo Tapia Conozco" userId="347085e3-76dd-4a17-b932-2445dbec1cb8" providerId="ADAL" clId="{6E9FC5E1-EA94-455C-B4B0-0E7ED4DD8D5C}" dt="2024-01-04T16:33:48.198" v="123" actId="14100"/>
        <pc:sldMkLst>
          <pc:docMk/>
          <pc:sldMk cId="2446607772" sldId="283"/>
        </pc:sldMkLst>
      </pc:sldChg>
      <pc:sldChg chg="addSp delSp modSp mod">
        <pc:chgData name="Wilfredo Eduardo Tapia Conozco" userId="347085e3-76dd-4a17-b932-2445dbec1cb8" providerId="ADAL" clId="{6E9FC5E1-EA94-455C-B4B0-0E7ED4DD8D5C}" dt="2024-01-04T16:34:51.239" v="145" actId="1076"/>
        <pc:sldMkLst>
          <pc:docMk/>
          <pc:sldMk cId="288900271" sldId="288"/>
        </pc:sldMkLst>
      </pc:sldChg>
      <pc:sldChg chg="addSp delSp modSp mod">
        <pc:chgData name="Wilfredo Eduardo Tapia Conozco" userId="347085e3-76dd-4a17-b932-2445dbec1cb8" providerId="ADAL" clId="{6E9FC5E1-EA94-455C-B4B0-0E7ED4DD8D5C}" dt="2024-01-04T16:34:16.518" v="133" actId="14100"/>
        <pc:sldMkLst>
          <pc:docMk/>
          <pc:sldMk cId="3915669803" sldId="290"/>
        </pc:sldMkLst>
      </pc:sldChg>
      <pc:sldChg chg="addSp delSp modSp mod">
        <pc:chgData name="Wilfredo Eduardo Tapia Conozco" userId="347085e3-76dd-4a17-b932-2445dbec1cb8" providerId="ADAL" clId="{6E9FC5E1-EA94-455C-B4B0-0E7ED4DD8D5C}" dt="2024-01-04T16:34:42.513" v="143" actId="14100"/>
        <pc:sldMkLst>
          <pc:docMk/>
          <pc:sldMk cId="2581176163" sldId="293"/>
        </pc:sldMkLst>
      </pc:sldChg>
      <pc:sldChg chg="addSp delSp modSp mod">
        <pc:chgData name="Wilfredo Eduardo Tapia Conozco" userId="347085e3-76dd-4a17-b932-2445dbec1cb8" providerId="ADAL" clId="{6E9FC5E1-EA94-455C-B4B0-0E7ED4DD8D5C}" dt="2024-01-04T16:33:56.016" v="126" actId="14100"/>
        <pc:sldMkLst>
          <pc:docMk/>
          <pc:sldMk cId="2684386879" sldId="295"/>
        </pc:sldMkLst>
      </pc:sldChg>
      <pc:sldChg chg="addSp delSp modSp mod">
        <pc:chgData name="Wilfredo Eduardo Tapia Conozco" userId="347085e3-76dd-4a17-b932-2445dbec1cb8" providerId="ADAL" clId="{6E9FC5E1-EA94-455C-B4B0-0E7ED4DD8D5C}" dt="2024-01-03T23:30:13.406" v="64"/>
        <pc:sldMkLst>
          <pc:docMk/>
          <pc:sldMk cId="2413868660" sldId="297"/>
        </pc:sldMkLst>
      </pc:sldChg>
      <pc:sldChg chg="addSp delSp modSp mod">
        <pc:chgData name="Wilfredo Eduardo Tapia Conozco" userId="347085e3-76dd-4a17-b932-2445dbec1cb8" providerId="ADAL" clId="{6E9FC5E1-EA94-455C-B4B0-0E7ED4DD8D5C}" dt="2024-01-04T16:34:59.169" v="147" actId="1076"/>
        <pc:sldMkLst>
          <pc:docMk/>
          <pc:sldMk cId="4078399136" sldId="298"/>
        </pc:sldMkLst>
      </pc:sldChg>
    </pc:docChg>
  </pc:docChgLst>
  <pc:docChgLst>
    <pc:chgData name="Wilfredo Eduardo Tapia Conozco" userId="347085e3-76dd-4a17-b932-2445dbec1cb8" providerId="ADAL" clId="{2C844AA7-4E9A-403E-8F9F-49F301B2DBA5}"/>
    <pc:docChg chg="modSld">
      <pc:chgData name="Wilfredo Eduardo Tapia Conozco" userId="347085e3-76dd-4a17-b932-2445dbec1cb8" providerId="ADAL" clId="{2C844AA7-4E9A-403E-8F9F-49F301B2DBA5}" dt="2024-07-13T02:50:28.121" v="167" actId="14826"/>
      <pc:docMkLst>
        <pc:docMk/>
      </pc:docMkLst>
    </pc:docChg>
  </pc:docChgLst>
  <pc:docChgLst>
    <pc:chgData name="Wilfredo Eduardo Tapia Conozco" userId="347085e3-76dd-4a17-b932-2445dbec1cb8" providerId="ADAL" clId="{1D27AEE1-26B5-4AE0-A8ED-C64213CB3EB9}"/>
    <pc:docChg chg="undo custSel modSld">
      <pc:chgData name="Wilfredo Eduardo Tapia Conozco" userId="347085e3-76dd-4a17-b932-2445dbec1cb8" providerId="ADAL" clId="{1D27AEE1-26B5-4AE0-A8ED-C64213CB3EB9}" dt="2024-11-08T05:52:48.746" v="81" actId="14826"/>
      <pc:docMkLst>
        <pc:docMk/>
      </pc:docMkLst>
      <pc:sldChg chg="addSp delSp modSp mod">
        <pc:chgData name="Wilfredo Eduardo Tapia Conozco" userId="347085e3-76dd-4a17-b932-2445dbec1cb8" providerId="ADAL" clId="{1D27AEE1-26B5-4AE0-A8ED-C64213CB3EB9}" dt="2024-11-08T05:49:07.470" v="66" actId="1076"/>
        <pc:sldMkLst>
          <pc:docMk/>
          <pc:sldMk cId="0" sldId="266"/>
        </pc:sldMkLst>
      </pc:sldChg>
      <pc:sldChg chg="addSp delSp modSp mod">
        <pc:chgData name="Wilfredo Eduardo Tapia Conozco" userId="347085e3-76dd-4a17-b932-2445dbec1cb8" providerId="ADAL" clId="{1D27AEE1-26B5-4AE0-A8ED-C64213CB3EB9}" dt="2024-11-08T05:48:30.722" v="60" actId="1076"/>
        <pc:sldMkLst>
          <pc:docMk/>
          <pc:sldMk cId="3923253835" sldId="278"/>
        </pc:sldMkLst>
      </pc:sldChg>
      <pc:sldChg chg="addSp delSp modSp mod">
        <pc:chgData name="Wilfredo Eduardo Tapia Conozco" userId="347085e3-76dd-4a17-b932-2445dbec1cb8" providerId="ADAL" clId="{1D27AEE1-26B5-4AE0-A8ED-C64213CB3EB9}" dt="2024-11-08T05:49:55.218" v="72" actId="1076"/>
        <pc:sldMkLst>
          <pc:docMk/>
          <pc:sldMk cId="2842843933" sldId="282"/>
        </pc:sldMkLst>
      </pc:sldChg>
      <pc:sldChg chg="addSp delSp modSp mod">
        <pc:chgData name="Wilfredo Eduardo Tapia Conozco" userId="347085e3-76dd-4a17-b932-2445dbec1cb8" providerId="ADAL" clId="{1D27AEE1-26B5-4AE0-A8ED-C64213CB3EB9}" dt="2024-11-08T05:52:48.746" v="81" actId="14826"/>
        <pc:sldMkLst>
          <pc:docMk/>
          <pc:sldMk cId="2446607772" sldId="283"/>
        </pc:sldMkLst>
      </pc:sldChg>
      <pc:sldChg chg="addSp delSp modSp mod">
        <pc:chgData name="Wilfredo Eduardo Tapia Conozco" userId="347085e3-76dd-4a17-b932-2445dbec1cb8" providerId="ADAL" clId="{1D27AEE1-26B5-4AE0-A8ED-C64213CB3EB9}" dt="2024-11-08T05:51:11.509" v="79" actId="14826"/>
        <pc:sldMkLst>
          <pc:docMk/>
          <pc:sldMk cId="288900271" sldId="288"/>
        </pc:sldMkLst>
      </pc:sldChg>
      <pc:sldChg chg="addSp delSp modSp mod">
        <pc:chgData name="Wilfredo Eduardo Tapia Conozco" userId="347085e3-76dd-4a17-b932-2445dbec1cb8" providerId="ADAL" clId="{1D27AEE1-26B5-4AE0-A8ED-C64213CB3EB9}" dt="2024-11-08T05:47:45.137" v="52" actId="1076"/>
        <pc:sldMkLst>
          <pc:docMk/>
          <pc:sldMk cId="3915669803" sldId="290"/>
        </pc:sldMkLst>
      </pc:sldChg>
      <pc:sldChg chg="addSp delSp modSp mod">
        <pc:chgData name="Wilfredo Eduardo Tapia Conozco" userId="347085e3-76dd-4a17-b932-2445dbec1cb8" providerId="ADAL" clId="{1D27AEE1-26B5-4AE0-A8ED-C64213CB3EB9}" dt="2024-11-08T05:50:29.326" v="76" actId="1076"/>
        <pc:sldMkLst>
          <pc:docMk/>
          <pc:sldMk cId="2581176163" sldId="293"/>
        </pc:sldMkLst>
      </pc:sldChg>
      <pc:sldChg chg="addSp delSp modSp mod">
        <pc:chgData name="Wilfredo Eduardo Tapia Conozco" userId="347085e3-76dd-4a17-b932-2445dbec1cb8" providerId="ADAL" clId="{1D27AEE1-26B5-4AE0-A8ED-C64213CB3EB9}" dt="2024-11-08T05:47:03.042" v="42" actId="1076"/>
        <pc:sldMkLst>
          <pc:docMk/>
          <pc:sldMk cId="2684386879" sldId="295"/>
        </pc:sldMkLst>
      </pc:sldChg>
      <pc:sldChg chg="addSp delSp modSp mod">
        <pc:chgData name="Wilfredo Eduardo Tapia Conozco" userId="347085e3-76dd-4a17-b932-2445dbec1cb8" providerId="ADAL" clId="{1D27AEE1-26B5-4AE0-A8ED-C64213CB3EB9}" dt="2024-11-08T05:50:50.686" v="78" actId="1076"/>
        <pc:sldMkLst>
          <pc:docMk/>
          <pc:sldMk cId="2413868660" sldId="297"/>
        </pc:sldMkLst>
      </pc:sldChg>
      <pc:sldChg chg="addSp delSp modSp mod">
        <pc:chgData name="Wilfredo Eduardo Tapia Conozco" userId="347085e3-76dd-4a17-b932-2445dbec1cb8" providerId="ADAL" clId="{1D27AEE1-26B5-4AE0-A8ED-C64213CB3EB9}" dt="2024-11-08T05:51:31.766" v="80" actId="14826"/>
        <pc:sldMkLst>
          <pc:docMk/>
          <pc:sldMk cId="4078399136" sldId="298"/>
        </pc:sldMkLst>
      </pc:sldChg>
    </pc:docChg>
  </pc:docChgLst>
  <pc:docChgLst>
    <pc:chgData name="Wilfredo Eduardo Tapia Conozco" userId="347085e3-76dd-4a17-b932-2445dbec1cb8" providerId="ADAL" clId="{DACEA458-12B9-4150-B282-D40611CEFAA6}"/>
    <pc:docChg chg="custSel modSld">
      <pc:chgData name="Wilfredo Eduardo Tapia Conozco" userId="347085e3-76dd-4a17-b932-2445dbec1cb8" providerId="ADAL" clId="{DACEA458-12B9-4150-B282-D40611CEFAA6}" dt="2024-02-28T20:13:31.015" v="380"/>
      <pc:docMkLst>
        <pc:docMk/>
      </pc:docMkLst>
      <pc:sldChg chg="addSp delSp modSp mod">
        <pc:chgData name="Wilfredo Eduardo Tapia Conozco" userId="347085e3-76dd-4a17-b932-2445dbec1cb8" providerId="ADAL" clId="{DACEA458-12B9-4150-B282-D40611CEFAA6}" dt="2024-02-28T20:13:26.550" v="375"/>
        <pc:sldMkLst>
          <pc:docMk/>
          <pc:sldMk cId="0" sldId="266"/>
        </pc:sldMkLst>
      </pc:sldChg>
      <pc:sldChg chg="addSp delSp modSp mod">
        <pc:chgData name="Wilfredo Eduardo Tapia Conozco" userId="347085e3-76dd-4a17-b932-2445dbec1cb8" providerId="ADAL" clId="{DACEA458-12B9-4150-B282-D40611CEFAA6}" dt="2024-02-28T20:13:24.035" v="374"/>
        <pc:sldMkLst>
          <pc:docMk/>
          <pc:sldMk cId="3923253835" sldId="278"/>
        </pc:sldMkLst>
      </pc:sldChg>
      <pc:sldChg chg="addSp delSp modSp mod">
        <pc:chgData name="Wilfredo Eduardo Tapia Conozco" userId="347085e3-76dd-4a17-b932-2445dbec1cb8" providerId="ADAL" clId="{DACEA458-12B9-4150-B282-D40611CEFAA6}" dt="2024-02-28T20:13:27.793" v="376"/>
        <pc:sldMkLst>
          <pc:docMk/>
          <pc:sldMk cId="2842843933" sldId="282"/>
        </pc:sldMkLst>
      </pc:sldChg>
      <pc:sldChg chg="addSp delSp modSp mod">
        <pc:chgData name="Wilfredo Eduardo Tapia Conozco" userId="347085e3-76dd-4a17-b932-2445dbec1cb8" providerId="ADAL" clId="{DACEA458-12B9-4150-B282-D40611CEFAA6}" dt="2024-02-28T20:13:02.931" v="371" actId="207"/>
        <pc:sldMkLst>
          <pc:docMk/>
          <pc:sldMk cId="2446607772" sldId="283"/>
        </pc:sldMkLst>
      </pc:sldChg>
      <pc:sldChg chg="addSp delSp modSp mod">
        <pc:chgData name="Wilfredo Eduardo Tapia Conozco" userId="347085e3-76dd-4a17-b932-2445dbec1cb8" providerId="ADAL" clId="{DACEA458-12B9-4150-B282-D40611CEFAA6}" dt="2024-02-28T20:13:30.178" v="379"/>
        <pc:sldMkLst>
          <pc:docMk/>
          <pc:sldMk cId="288900271" sldId="288"/>
        </pc:sldMkLst>
      </pc:sldChg>
      <pc:sldChg chg="addSp delSp modSp mod">
        <pc:chgData name="Wilfredo Eduardo Tapia Conozco" userId="347085e3-76dd-4a17-b932-2445dbec1cb8" providerId="ADAL" clId="{DACEA458-12B9-4150-B282-D40611CEFAA6}" dt="2024-02-28T20:13:18.894" v="373"/>
        <pc:sldMkLst>
          <pc:docMk/>
          <pc:sldMk cId="3915669803" sldId="290"/>
        </pc:sldMkLst>
      </pc:sldChg>
      <pc:sldChg chg="addSp delSp modSp mod">
        <pc:chgData name="Wilfredo Eduardo Tapia Conozco" userId="347085e3-76dd-4a17-b932-2445dbec1cb8" providerId="ADAL" clId="{DACEA458-12B9-4150-B282-D40611CEFAA6}" dt="2024-02-28T20:13:28.608" v="377"/>
        <pc:sldMkLst>
          <pc:docMk/>
          <pc:sldMk cId="2581176163" sldId="293"/>
        </pc:sldMkLst>
      </pc:sldChg>
      <pc:sldChg chg="addSp delSp modSp mod">
        <pc:chgData name="Wilfredo Eduardo Tapia Conozco" userId="347085e3-76dd-4a17-b932-2445dbec1cb8" providerId="ADAL" clId="{DACEA458-12B9-4150-B282-D40611CEFAA6}" dt="2024-02-28T20:13:17.279" v="372"/>
        <pc:sldMkLst>
          <pc:docMk/>
          <pc:sldMk cId="2684386879" sldId="295"/>
        </pc:sldMkLst>
      </pc:sldChg>
      <pc:sldChg chg="addSp delSp modSp mod">
        <pc:chgData name="Wilfredo Eduardo Tapia Conozco" userId="347085e3-76dd-4a17-b932-2445dbec1cb8" providerId="ADAL" clId="{DACEA458-12B9-4150-B282-D40611CEFAA6}" dt="2024-02-28T20:13:29.385" v="378"/>
        <pc:sldMkLst>
          <pc:docMk/>
          <pc:sldMk cId="2413868660" sldId="297"/>
        </pc:sldMkLst>
      </pc:sldChg>
      <pc:sldChg chg="addSp delSp modSp mod">
        <pc:chgData name="Wilfredo Eduardo Tapia Conozco" userId="347085e3-76dd-4a17-b932-2445dbec1cb8" providerId="ADAL" clId="{DACEA458-12B9-4150-B282-D40611CEFAA6}" dt="2024-02-28T20:13:31.015" v="380"/>
        <pc:sldMkLst>
          <pc:docMk/>
          <pc:sldMk cId="4078399136" sldId="298"/>
        </pc:sldMkLst>
      </pc:sldChg>
    </pc:docChg>
  </pc:docChgLst>
  <pc:docChgLst>
    <pc:chgData name="Wilfredo Eduardo Tapia Conozco" userId="347085e3-76dd-4a17-b932-2445dbec1cb8" providerId="ADAL" clId="{8DC3BE9C-0414-4658-86E9-F9A34DA004E0}"/>
    <pc:docChg chg="undo custSel modSld">
      <pc:chgData name="Wilfredo Eduardo Tapia Conozco" userId="347085e3-76dd-4a17-b932-2445dbec1cb8" providerId="ADAL" clId="{8DC3BE9C-0414-4658-86E9-F9A34DA004E0}" dt="2024-04-22T15:42:18.466" v="81" actId="14100"/>
      <pc:docMkLst>
        <pc:docMk/>
      </pc:docMkLst>
      <pc:sldChg chg="addSp delSp modSp mod">
        <pc:chgData name="Wilfredo Eduardo Tapia Conozco" userId="347085e3-76dd-4a17-b932-2445dbec1cb8" providerId="ADAL" clId="{8DC3BE9C-0414-4658-86E9-F9A34DA004E0}" dt="2024-04-22T15:40:26.390" v="62" actId="1076"/>
        <pc:sldMkLst>
          <pc:docMk/>
          <pc:sldMk cId="0" sldId="266"/>
        </pc:sldMkLst>
      </pc:sldChg>
      <pc:sldChg chg="addSp delSp modSp mod">
        <pc:chgData name="Wilfredo Eduardo Tapia Conozco" userId="347085e3-76dd-4a17-b932-2445dbec1cb8" providerId="ADAL" clId="{8DC3BE9C-0414-4658-86E9-F9A34DA004E0}" dt="2024-04-22T15:40:09.412" v="59" actId="1035"/>
        <pc:sldMkLst>
          <pc:docMk/>
          <pc:sldMk cId="3923253835" sldId="278"/>
        </pc:sldMkLst>
      </pc:sldChg>
      <pc:sldChg chg="addSp delSp modSp mod">
        <pc:chgData name="Wilfredo Eduardo Tapia Conozco" userId="347085e3-76dd-4a17-b932-2445dbec1cb8" providerId="ADAL" clId="{8DC3BE9C-0414-4658-86E9-F9A34DA004E0}" dt="2024-04-22T15:40:42.630" v="66" actId="1076"/>
        <pc:sldMkLst>
          <pc:docMk/>
          <pc:sldMk cId="2842843933" sldId="282"/>
        </pc:sldMkLst>
      </pc:sldChg>
      <pc:sldChg chg="addSp delSp modSp mod">
        <pc:chgData name="Wilfredo Eduardo Tapia Conozco" userId="347085e3-76dd-4a17-b932-2445dbec1cb8" providerId="ADAL" clId="{8DC3BE9C-0414-4658-86E9-F9A34DA004E0}" dt="2024-04-22T15:42:08.620" v="78" actId="1076"/>
        <pc:sldMkLst>
          <pc:docMk/>
          <pc:sldMk cId="288900271" sldId="288"/>
        </pc:sldMkLst>
      </pc:sldChg>
      <pc:sldChg chg="addSp delSp modSp mod">
        <pc:chgData name="Wilfredo Eduardo Tapia Conozco" userId="347085e3-76dd-4a17-b932-2445dbec1cb8" providerId="ADAL" clId="{8DC3BE9C-0414-4658-86E9-F9A34DA004E0}" dt="2024-04-22T15:39:51.778" v="55" actId="1076"/>
        <pc:sldMkLst>
          <pc:docMk/>
          <pc:sldMk cId="3915669803" sldId="290"/>
        </pc:sldMkLst>
      </pc:sldChg>
      <pc:sldChg chg="addSp delSp modSp mod">
        <pc:chgData name="Wilfredo Eduardo Tapia Conozco" userId="347085e3-76dd-4a17-b932-2445dbec1cb8" providerId="ADAL" clId="{8DC3BE9C-0414-4658-86E9-F9A34DA004E0}" dt="2024-04-22T15:41:11.370" v="73" actId="1076"/>
        <pc:sldMkLst>
          <pc:docMk/>
          <pc:sldMk cId="2581176163" sldId="293"/>
        </pc:sldMkLst>
      </pc:sldChg>
      <pc:sldChg chg="addSp delSp modSp mod">
        <pc:chgData name="Wilfredo Eduardo Tapia Conozco" userId="347085e3-76dd-4a17-b932-2445dbec1cb8" providerId="ADAL" clId="{8DC3BE9C-0414-4658-86E9-F9A34DA004E0}" dt="2024-04-22T15:41:01.080" v="72" actId="1076"/>
        <pc:sldMkLst>
          <pc:docMk/>
          <pc:sldMk cId="2413868660" sldId="297"/>
        </pc:sldMkLst>
      </pc:sldChg>
      <pc:sldChg chg="addSp delSp modSp mod">
        <pc:chgData name="Wilfredo Eduardo Tapia Conozco" userId="347085e3-76dd-4a17-b932-2445dbec1cb8" providerId="ADAL" clId="{8DC3BE9C-0414-4658-86E9-F9A34DA004E0}" dt="2024-04-22T15:42:18.466" v="81" actId="14100"/>
        <pc:sldMkLst>
          <pc:docMk/>
          <pc:sldMk cId="4078399136" sldId="298"/>
        </pc:sldMkLst>
      </pc:sldChg>
    </pc:docChg>
  </pc:docChgLst>
  <pc:docChgLst>
    <pc:chgData name="Wilfredo Eduardo Tapia Conozco" userId="347085e3-76dd-4a17-b932-2445dbec1cb8" providerId="ADAL" clId="{8B2B9573-F0E5-490B-B1A3-E98FB480DDB6}"/>
    <pc:docChg chg="undo custSel modSld">
      <pc:chgData name="Wilfredo Eduardo Tapia Conozco" userId="347085e3-76dd-4a17-b932-2445dbec1cb8" providerId="ADAL" clId="{8B2B9573-F0E5-490B-B1A3-E98FB480DDB6}" dt="2024-06-14T22:03:07.898" v="37" actId="14100"/>
      <pc:docMkLst>
        <pc:docMk/>
      </pc:docMkLst>
      <pc:sldChg chg="addSp delSp modSp mod">
        <pc:chgData name="Wilfredo Eduardo Tapia Conozco" userId="347085e3-76dd-4a17-b932-2445dbec1cb8" providerId="ADAL" clId="{8B2B9573-F0E5-490B-B1A3-E98FB480DDB6}" dt="2024-06-14T22:01:32.440" v="29" actId="14826"/>
        <pc:sldMkLst>
          <pc:docMk/>
          <pc:sldMk cId="0" sldId="266"/>
        </pc:sldMkLst>
      </pc:sldChg>
      <pc:sldChg chg="addSp delSp modSp mod">
        <pc:chgData name="Wilfredo Eduardo Tapia Conozco" userId="347085e3-76dd-4a17-b932-2445dbec1cb8" providerId="ADAL" clId="{8B2B9573-F0E5-490B-B1A3-E98FB480DDB6}" dt="2024-06-14T22:01:16.500" v="28" actId="14826"/>
        <pc:sldMkLst>
          <pc:docMk/>
          <pc:sldMk cId="3923253835" sldId="278"/>
        </pc:sldMkLst>
      </pc:sldChg>
      <pc:sldChg chg="addSp delSp modSp mod">
        <pc:chgData name="Wilfredo Eduardo Tapia Conozco" userId="347085e3-76dd-4a17-b932-2445dbec1cb8" providerId="ADAL" clId="{8B2B9573-F0E5-490B-B1A3-E98FB480DDB6}" dt="2024-06-14T22:01:52.376" v="30" actId="14826"/>
        <pc:sldMkLst>
          <pc:docMk/>
          <pc:sldMk cId="2842843933" sldId="282"/>
        </pc:sldMkLst>
      </pc:sldChg>
      <pc:sldChg chg="modSp mod">
        <pc:chgData name="Wilfredo Eduardo Tapia Conozco" userId="347085e3-76dd-4a17-b932-2445dbec1cb8" providerId="ADAL" clId="{8B2B9573-F0E5-490B-B1A3-E98FB480DDB6}" dt="2024-06-14T21:59:58.841" v="24" actId="14100"/>
        <pc:sldMkLst>
          <pc:docMk/>
          <pc:sldMk cId="2446607772" sldId="283"/>
        </pc:sldMkLst>
      </pc:sldChg>
      <pc:sldChg chg="addSp delSp modSp mod">
        <pc:chgData name="Wilfredo Eduardo Tapia Conozco" userId="347085e3-76dd-4a17-b932-2445dbec1cb8" providerId="ADAL" clId="{8B2B9573-F0E5-490B-B1A3-E98FB480DDB6}" dt="2024-06-14T22:03:00.988" v="35" actId="14826"/>
        <pc:sldMkLst>
          <pc:docMk/>
          <pc:sldMk cId="288900271" sldId="288"/>
        </pc:sldMkLst>
      </pc:sldChg>
      <pc:sldChg chg="addSp delSp modSp mod">
        <pc:chgData name="Wilfredo Eduardo Tapia Conozco" userId="347085e3-76dd-4a17-b932-2445dbec1cb8" providerId="ADAL" clId="{8B2B9573-F0E5-490B-B1A3-E98FB480DDB6}" dt="2024-06-14T22:00:40.215" v="26" actId="14826"/>
        <pc:sldMkLst>
          <pc:docMk/>
          <pc:sldMk cId="3915669803" sldId="290"/>
        </pc:sldMkLst>
      </pc:sldChg>
      <pc:sldChg chg="addSp delSp modSp mod">
        <pc:chgData name="Wilfredo Eduardo Tapia Conozco" userId="347085e3-76dd-4a17-b932-2445dbec1cb8" providerId="ADAL" clId="{8B2B9573-F0E5-490B-B1A3-E98FB480DDB6}" dt="2024-06-14T22:02:04.808" v="31" actId="14826"/>
        <pc:sldMkLst>
          <pc:docMk/>
          <pc:sldMk cId="2581176163" sldId="293"/>
        </pc:sldMkLst>
      </pc:sldChg>
      <pc:sldChg chg="addSp delSp modSp mod">
        <pc:chgData name="Wilfredo Eduardo Tapia Conozco" userId="347085e3-76dd-4a17-b932-2445dbec1cb8" providerId="ADAL" clId="{8B2B9573-F0E5-490B-B1A3-E98FB480DDB6}" dt="2024-06-14T22:00:15.580" v="25" actId="14826"/>
        <pc:sldMkLst>
          <pc:docMk/>
          <pc:sldMk cId="2684386879" sldId="295"/>
        </pc:sldMkLst>
      </pc:sldChg>
      <pc:sldChg chg="addSp delSp modSp mod">
        <pc:chgData name="Wilfredo Eduardo Tapia Conozco" userId="347085e3-76dd-4a17-b932-2445dbec1cb8" providerId="ADAL" clId="{8B2B9573-F0E5-490B-B1A3-E98FB480DDB6}" dt="2024-06-14T22:02:18.438" v="32" actId="14826"/>
        <pc:sldMkLst>
          <pc:docMk/>
          <pc:sldMk cId="2413868660" sldId="297"/>
        </pc:sldMkLst>
      </pc:sldChg>
      <pc:sldChg chg="addSp delSp modSp mod">
        <pc:chgData name="Wilfredo Eduardo Tapia Conozco" userId="347085e3-76dd-4a17-b932-2445dbec1cb8" providerId="ADAL" clId="{8B2B9573-F0E5-490B-B1A3-E98FB480DDB6}" dt="2024-06-14T22:03:07.898" v="37" actId="14100"/>
        <pc:sldMkLst>
          <pc:docMk/>
          <pc:sldMk cId="4078399136" sldId="298"/>
        </pc:sldMkLst>
      </pc:sldChg>
    </pc:docChg>
  </pc:docChgLst>
  <pc:docChgLst>
    <pc:chgData name="Wilfredo Eduardo Tapia Conozco" userId="347085e3-76dd-4a17-b932-2445dbec1cb8" providerId="ADAL" clId="{03B37A23-F1DD-4F8F-A9E7-C4E33D573FAD}"/>
    <pc:docChg chg="undo custSel modSld">
      <pc:chgData name="Wilfredo Eduardo Tapia Conozco" userId="347085e3-76dd-4a17-b932-2445dbec1cb8" providerId="ADAL" clId="{03B37A23-F1DD-4F8F-A9E7-C4E33D573FAD}" dt="2025-02-20T15:25:17.017" v="44"/>
      <pc:docMkLst>
        <pc:docMk/>
      </pc:docMkLst>
      <pc:sldChg chg="modSp mod">
        <pc:chgData name="Wilfredo Eduardo Tapia Conozco" userId="347085e3-76dd-4a17-b932-2445dbec1cb8" providerId="ADAL" clId="{03B37A23-F1DD-4F8F-A9E7-C4E33D573FAD}" dt="2025-02-20T15:25:05.645" v="39"/>
        <pc:sldMkLst>
          <pc:docMk/>
          <pc:sldMk cId="0" sldId="266"/>
        </pc:sldMkLst>
        <pc:spChg chg="mod">
          <ac:chgData name="Wilfredo Eduardo Tapia Conozco" userId="347085e3-76dd-4a17-b932-2445dbec1cb8" providerId="ADAL" clId="{03B37A23-F1DD-4F8F-A9E7-C4E33D573FAD}" dt="2025-02-20T15:25:05.645" v="39"/>
          <ac:spMkLst>
            <pc:docMk/>
            <pc:sldMk cId="0" sldId="266"/>
            <ac:spMk id="2" creationId="{907B290D-470A-8A28-8281-8E732450F862}"/>
          </ac:spMkLst>
        </pc:spChg>
      </pc:sldChg>
      <pc:sldChg chg="modSp mod">
        <pc:chgData name="Wilfredo Eduardo Tapia Conozco" userId="347085e3-76dd-4a17-b932-2445dbec1cb8" providerId="ADAL" clId="{03B37A23-F1DD-4F8F-A9E7-C4E33D573FAD}" dt="2025-02-20T15:25:03.267" v="38"/>
        <pc:sldMkLst>
          <pc:docMk/>
          <pc:sldMk cId="3923253835" sldId="278"/>
        </pc:sldMkLst>
        <pc:spChg chg="mod">
          <ac:chgData name="Wilfredo Eduardo Tapia Conozco" userId="347085e3-76dd-4a17-b932-2445dbec1cb8" providerId="ADAL" clId="{03B37A23-F1DD-4F8F-A9E7-C4E33D573FAD}" dt="2025-02-20T15:25:03.267" v="38"/>
          <ac:spMkLst>
            <pc:docMk/>
            <pc:sldMk cId="3923253835" sldId="278"/>
            <ac:spMk id="2" creationId="{C8618E57-103E-0AC5-9CB5-2C64BF6F3475}"/>
          </ac:spMkLst>
        </pc:spChg>
      </pc:sldChg>
      <pc:sldChg chg="modSp mod">
        <pc:chgData name="Wilfredo Eduardo Tapia Conozco" userId="347085e3-76dd-4a17-b932-2445dbec1cb8" providerId="ADAL" clId="{03B37A23-F1DD-4F8F-A9E7-C4E33D573FAD}" dt="2025-02-20T15:25:08.303" v="40"/>
        <pc:sldMkLst>
          <pc:docMk/>
          <pc:sldMk cId="2842843933" sldId="282"/>
        </pc:sldMkLst>
        <pc:spChg chg="mod">
          <ac:chgData name="Wilfredo Eduardo Tapia Conozco" userId="347085e3-76dd-4a17-b932-2445dbec1cb8" providerId="ADAL" clId="{03B37A23-F1DD-4F8F-A9E7-C4E33D573FAD}" dt="2025-02-20T15:25:08.303" v="40"/>
          <ac:spMkLst>
            <pc:docMk/>
            <pc:sldMk cId="2842843933" sldId="282"/>
            <ac:spMk id="2" creationId="{211CA8B9-1F7D-F877-9BF4-93A6531A1997}"/>
          </ac:spMkLst>
        </pc:spChg>
      </pc:sldChg>
      <pc:sldChg chg="modSp mod">
        <pc:chgData name="Wilfredo Eduardo Tapia Conozco" userId="347085e3-76dd-4a17-b932-2445dbec1cb8" providerId="ADAL" clId="{03B37A23-F1DD-4F8F-A9E7-C4E33D573FAD}" dt="2025-02-20T15:24:50.467" v="35" actId="20577"/>
        <pc:sldMkLst>
          <pc:docMk/>
          <pc:sldMk cId="2446607772" sldId="283"/>
        </pc:sldMkLst>
        <pc:spChg chg="mod">
          <ac:chgData name="Wilfredo Eduardo Tapia Conozco" userId="347085e3-76dd-4a17-b932-2445dbec1cb8" providerId="ADAL" clId="{03B37A23-F1DD-4F8F-A9E7-C4E33D573FAD}" dt="2025-02-20T15:24:50.467" v="35" actId="20577"/>
          <ac:spMkLst>
            <pc:docMk/>
            <pc:sldMk cId="2446607772" sldId="283"/>
            <ac:spMk id="3" creationId="{A3EC5F24-F993-F05D-716B-831060997499}"/>
          </ac:spMkLst>
        </pc:spChg>
      </pc:sldChg>
      <pc:sldChg chg="modSp mod">
        <pc:chgData name="Wilfredo Eduardo Tapia Conozco" userId="347085e3-76dd-4a17-b932-2445dbec1cb8" providerId="ADAL" clId="{03B37A23-F1DD-4F8F-A9E7-C4E33D573FAD}" dt="2025-02-20T15:25:14.995" v="43"/>
        <pc:sldMkLst>
          <pc:docMk/>
          <pc:sldMk cId="288900271" sldId="288"/>
        </pc:sldMkLst>
        <pc:spChg chg="mod">
          <ac:chgData name="Wilfredo Eduardo Tapia Conozco" userId="347085e3-76dd-4a17-b932-2445dbec1cb8" providerId="ADAL" clId="{03B37A23-F1DD-4F8F-A9E7-C4E33D573FAD}" dt="2025-02-20T15:25:14.995" v="43"/>
          <ac:spMkLst>
            <pc:docMk/>
            <pc:sldMk cId="288900271" sldId="288"/>
            <ac:spMk id="2" creationId="{5351FDB2-2168-8F22-6A22-D831C7DFAF3E}"/>
          </ac:spMkLst>
        </pc:spChg>
      </pc:sldChg>
      <pc:sldChg chg="modSp mod">
        <pc:chgData name="Wilfredo Eduardo Tapia Conozco" userId="347085e3-76dd-4a17-b932-2445dbec1cb8" providerId="ADAL" clId="{03B37A23-F1DD-4F8F-A9E7-C4E33D573FAD}" dt="2025-02-20T15:25:00.929" v="37"/>
        <pc:sldMkLst>
          <pc:docMk/>
          <pc:sldMk cId="3915669803" sldId="290"/>
        </pc:sldMkLst>
        <pc:spChg chg="mod">
          <ac:chgData name="Wilfredo Eduardo Tapia Conozco" userId="347085e3-76dd-4a17-b932-2445dbec1cb8" providerId="ADAL" clId="{03B37A23-F1DD-4F8F-A9E7-C4E33D573FAD}" dt="2025-02-20T15:25:00.929" v="37"/>
          <ac:spMkLst>
            <pc:docMk/>
            <pc:sldMk cId="3915669803" sldId="290"/>
            <ac:spMk id="2" creationId="{ED19BADD-AACD-01E3-664A-5857D06F1390}"/>
          </ac:spMkLst>
        </pc:spChg>
      </pc:sldChg>
      <pc:sldChg chg="modSp mod">
        <pc:chgData name="Wilfredo Eduardo Tapia Conozco" userId="347085e3-76dd-4a17-b932-2445dbec1cb8" providerId="ADAL" clId="{03B37A23-F1DD-4F8F-A9E7-C4E33D573FAD}" dt="2025-02-20T15:25:10.331" v="41"/>
        <pc:sldMkLst>
          <pc:docMk/>
          <pc:sldMk cId="2581176163" sldId="293"/>
        </pc:sldMkLst>
        <pc:spChg chg="mod">
          <ac:chgData name="Wilfredo Eduardo Tapia Conozco" userId="347085e3-76dd-4a17-b932-2445dbec1cb8" providerId="ADAL" clId="{03B37A23-F1DD-4F8F-A9E7-C4E33D573FAD}" dt="2025-02-20T15:25:10.331" v="41"/>
          <ac:spMkLst>
            <pc:docMk/>
            <pc:sldMk cId="2581176163" sldId="293"/>
            <ac:spMk id="2" creationId="{C70D4801-B5CE-89EC-53B1-13726C667D35}"/>
          </ac:spMkLst>
        </pc:spChg>
      </pc:sldChg>
      <pc:sldChg chg="modSp mod">
        <pc:chgData name="Wilfredo Eduardo Tapia Conozco" userId="347085e3-76dd-4a17-b932-2445dbec1cb8" providerId="ADAL" clId="{03B37A23-F1DD-4F8F-A9E7-C4E33D573FAD}" dt="2025-02-20T15:24:58.052" v="36"/>
        <pc:sldMkLst>
          <pc:docMk/>
          <pc:sldMk cId="2684386879" sldId="295"/>
        </pc:sldMkLst>
        <pc:spChg chg="mod">
          <ac:chgData name="Wilfredo Eduardo Tapia Conozco" userId="347085e3-76dd-4a17-b932-2445dbec1cb8" providerId="ADAL" clId="{03B37A23-F1DD-4F8F-A9E7-C4E33D573FAD}" dt="2025-02-20T15:24:58.052" v="36"/>
          <ac:spMkLst>
            <pc:docMk/>
            <pc:sldMk cId="2684386879" sldId="295"/>
            <ac:spMk id="2" creationId="{907E5546-D69E-1EB0-E026-A2B40C485C1B}"/>
          </ac:spMkLst>
        </pc:spChg>
      </pc:sldChg>
      <pc:sldChg chg="modSp mod">
        <pc:chgData name="Wilfredo Eduardo Tapia Conozco" userId="347085e3-76dd-4a17-b932-2445dbec1cb8" providerId="ADAL" clId="{03B37A23-F1DD-4F8F-A9E7-C4E33D573FAD}" dt="2025-02-20T15:25:12.804" v="42"/>
        <pc:sldMkLst>
          <pc:docMk/>
          <pc:sldMk cId="2413868660" sldId="297"/>
        </pc:sldMkLst>
        <pc:spChg chg="mod">
          <ac:chgData name="Wilfredo Eduardo Tapia Conozco" userId="347085e3-76dd-4a17-b932-2445dbec1cb8" providerId="ADAL" clId="{03B37A23-F1DD-4F8F-A9E7-C4E33D573FAD}" dt="2025-02-20T15:25:12.804" v="42"/>
          <ac:spMkLst>
            <pc:docMk/>
            <pc:sldMk cId="2413868660" sldId="297"/>
            <ac:spMk id="2" creationId="{40ACA048-2EDC-B862-39F1-3F69788A6D53}"/>
          </ac:spMkLst>
        </pc:spChg>
      </pc:sldChg>
      <pc:sldChg chg="modSp mod">
        <pc:chgData name="Wilfredo Eduardo Tapia Conozco" userId="347085e3-76dd-4a17-b932-2445dbec1cb8" providerId="ADAL" clId="{03B37A23-F1DD-4F8F-A9E7-C4E33D573FAD}" dt="2025-02-20T15:25:17.017" v="44"/>
        <pc:sldMkLst>
          <pc:docMk/>
          <pc:sldMk cId="4078399136" sldId="298"/>
        </pc:sldMkLst>
        <pc:spChg chg="mod">
          <ac:chgData name="Wilfredo Eduardo Tapia Conozco" userId="347085e3-76dd-4a17-b932-2445dbec1cb8" providerId="ADAL" clId="{03B37A23-F1DD-4F8F-A9E7-C4E33D573FAD}" dt="2025-02-20T15:25:17.017" v="44"/>
          <ac:spMkLst>
            <pc:docMk/>
            <pc:sldMk cId="4078399136" sldId="298"/>
            <ac:spMk id="3" creationId="{B5367056-3D6B-8096-B3A3-1B4CC2F6AC71}"/>
          </ac:spMkLst>
        </pc:spChg>
        <pc:picChg chg="mod">
          <ac:chgData name="Wilfredo Eduardo Tapia Conozco" userId="347085e3-76dd-4a17-b932-2445dbec1cb8" providerId="ADAL" clId="{03B37A23-F1DD-4F8F-A9E7-C4E33D573FAD}" dt="2025-02-20T15:24:43.005" v="26" actId="14826"/>
          <ac:picMkLst>
            <pc:docMk/>
            <pc:sldMk cId="4078399136" sldId="298"/>
            <ac:picMk id="5" creationId="{321CA5F5-6A08-7119-98C6-221954F8DA40}"/>
          </ac:picMkLst>
        </pc:picChg>
      </pc:sldChg>
    </pc:docChg>
  </pc:docChgLst>
  <pc:docChgLst>
    <pc:chgData name="Wilfredo Eduardo Tapia Conozco" userId="347085e3-76dd-4a17-b932-2445dbec1cb8" providerId="ADAL" clId="{054CE270-CA61-4914-90FA-E11F16F92582}"/>
    <pc:docChg chg="undo custSel modSld">
      <pc:chgData name="Wilfredo Eduardo Tapia Conozco" userId="347085e3-76dd-4a17-b932-2445dbec1cb8" providerId="ADAL" clId="{054CE270-CA61-4914-90FA-E11F16F92582}" dt="2023-06-15T22:24:01.174" v="98" actId="1076"/>
      <pc:docMkLst>
        <pc:docMk/>
      </pc:docMkLst>
      <pc:sldChg chg="addSp delSp modSp mod">
        <pc:chgData name="Wilfredo Eduardo Tapia Conozco" userId="347085e3-76dd-4a17-b932-2445dbec1cb8" providerId="ADAL" clId="{054CE270-CA61-4914-90FA-E11F16F92582}" dt="2023-06-15T22:22:28.271" v="82" actId="1076"/>
        <pc:sldMkLst>
          <pc:docMk/>
          <pc:sldMk cId="0" sldId="266"/>
        </pc:sldMkLst>
      </pc:sldChg>
      <pc:sldChg chg="addSp delSp modSp mod">
        <pc:chgData name="Wilfredo Eduardo Tapia Conozco" userId="347085e3-76dd-4a17-b932-2445dbec1cb8" providerId="ADAL" clId="{054CE270-CA61-4914-90FA-E11F16F92582}" dt="2023-06-15T22:20:58.039" v="74" actId="1076"/>
        <pc:sldMkLst>
          <pc:docMk/>
          <pc:sldMk cId="3923253835" sldId="278"/>
        </pc:sldMkLst>
      </pc:sldChg>
      <pc:sldChg chg="addSp delSp modSp mod">
        <pc:chgData name="Wilfredo Eduardo Tapia Conozco" userId="347085e3-76dd-4a17-b932-2445dbec1cb8" providerId="ADAL" clId="{054CE270-CA61-4914-90FA-E11F16F92582}" dt="2023-06-15T22:22:38.142" v="85" actId="1076"/>
        <pc:sldMkLst>
          <pc:docMk/>
          <pc:sldMk cId="2842843933" sldId="282"/>
        </pc:sldMkLst>
      </pc:sldChg>
      <pc:sldChg chg="addSp delSp modSp mod">
        <pc:chgData name="Wilfredo Eduardo Tapia Conozco" userId="347085e3-76dd-4a17-b932-2445dbec1cb8" providerId="ADAL" clId="{054CE270-CA61-4914-90FA-E11F16F92582}" dt="2023-06-15T21:51:44.151" v="53" actId="1076"/>
        <pc:sldMkLst>
          <pc:docMk/>
          <pc:sldMk cId="2446607772" sldId="283"/>
        </pc:sldMkLst>
      </pc:sldChg>
      <pc:sldChg chg="addSp delSp modSp mod">
        <pc:chgData name="Wilfredo Eduardo Tapia Conozco" userId="347085e3-76dd-4a17-b932-2445dbec1cb8" providerId="ADAL" clId="{054CE270-CA61-4914-90FA-E11F16F92582}" dt="2023-06-15T22:24:01.174" v="98" actId="1076"/>
        <pc:sldMkLst>
          <pc:docMk/>
          <pc:sldMk cId="288900271" sldId="288"/>
        </pc:sldMkLst>
      </pc:sldChg>
      <pc:sldChg chg="addSp delSp modSp mod">
        <pc:chgData name="Wilfredo Eduardo Tapia Conozco" userId="347085e3-76dd-4a17-b932-2445dbec1cb8" providerId="ADAL" clId="{054CE270-CA61-4914-90FA-E11F16F92582}" dt="2023-06-15T22:02:04.259" v="61" actId="1076"/>
        <pc:sldMkLst>
          <pc:docMk/>
          <pc:sldMk cId="3915669803" sldId="290"/>
        </pc:sldMkLst>
      </pc:sldChg>
      <pc:sldChg chg="addSp delSp modSp mod">
        <pc:chgData name="Wilfredo Eduardo Tapia Conozco" userId="347085e3-76dd-4a17-b932-2445dbec1cb8" providerId="ADAL" clId="{054CE270-CA61-4914-90FA-E11F16F92582}" dt="2023-06-15T22:23:04.918" v="89" actId="1076"/>
        <pc:sldMkLst>
          <pc:docMk/>
          <pc:sldMk cId="2581176163" sldId="293"/>
        </pc:sldMkLst>
      </pc:sldChg>
      <pc:sldChg chg="addSp delSp modSp mod">
        <pc:chgData name="Wilfredo Eduardo Tapia Conozco" userId="347085e3-76dd-4a17-b932-2445dbec1cb8" providerId="ADAL" clId="{054CE270-CA61-4914-90FA-E11F16F92582}" dt="2023-06-15T21:51:50.359" v="55" actId="1076"/>
        <pc:sldMkLst>
          <pc:docMk/>
          <pc:sldMk cId="2684386879" sldId="295"/>
        </pc:sldMkLst>
      </pc:sldChg>
      <pc:sldChg chg="addSp delSp modSp mod">
        <pc:chgData name="Wilfredo Eduardo Tapia Conozco" userId="347085e3-76dd-4a17-b932-2445dbec1cb8" providerId="ADAL" clId="{054CE270-CA61-4914-90FA-E11F16F92582}" dt="2023-06-15T22:23:37.517" v="94" actId="1076"/>
        <pc:sldMkLst>
          <pc:docMk/>
          <pc:sldMk cId="2413868660" sldId="297"/>
        </pc:sldMkLst>
      </pc:sldChg>
      <pc:sldChg chg="addSp delSp modSp mod">
        <pc:chgData name="Wilfredo Eduardo Tapia Conozco" userId="347085e3-76dd-4a17-b932-2445dbec1cb8" providerId="ADAL" clId="{054CE270-CA61-4914-90FA-E11F16F92582}" dt="2023-06-15T21:51:25.661" v="51"/>
        <pc:sldMkLst>
          <pc:docMk/>
          <pc:sldMk cId="4078399136" sldId="29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7364"/>
          </a:xfrm>
          <a:prstGeom prst="rect">
            <a:avLst/>
          </a:prstGeom>
        </p:spPr>
        <p:txBody>
          <a:bodyPr vert="horz" lIns="91760" tIns="45880" rIns="91760" bIns="4588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60335" y="0"/>
            <a:ext cx="2953226" cy="497364"/>
          </a:xfrm>
          <a:prstGeom prst="rect">
            <a:avLst/>
          </a:prstGeom>
        </p:spPr>
        <p:txBody>
          <a:bodyPr vert="horz" lIns="91760" tIns="45880" rIns="91760" bIns="45880" rtlCol="0"/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9448185"/>
            <a:ext cx="2953226" cy="497364"/>
          </a:xfrm>
          <a:prstGeom prst="rect">
            <a:avLst/>
          </a:prstGeom>
        </p:spPr>
        <p:txBody>
          <a:bodyPr vert="horz" lIns="91760" tIns="45880" rIns="91760" bIns="4588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60335" y="9448185"/>
            <a:ext cx="2953226" cy="497364"/>
          </a:xfrm>
          <a:prstGeom prst="rect">
            <a:avLst/>
          </a:prstGeom>
        </p:spPr>
        <p:txBody>
          <a:bodyPr vert="horz" lIns="91760" tIns="45880" rIns="91760" bIns="45880" rtlCol="0" anchor="b"/>
          <a:lstStyle>
            <a:lvl1pPr algn="r">
              <a:defRPr sz="1200"/>
            </a:lvl1pPr>
          </a:lstStyle>
          <a:p>
            <a:fld id="{AFB839BA-8F46-4644-9E63-444E3261EB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656174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3226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0" tIns="45880" rIns="91760" bIns="4588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335" y="0"/>
            <a:ext cx="2953226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0" tIns="45880" rIns="91760" bIns="4588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3" y="746125"/>
            <a:ext cx="6627812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515" y="4724956"/>
            <a:ext cx="5452110" cy="447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0" tIns="45880" rIns="91760" bIns="45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8185"/>
            <a:ext cx="2953226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0" tIns="45880" rIns="91760" bIns="4588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335" y="9448185"/>
            <a:ext cx="2953226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60" tIns="45880" rIns="91760" bIns="4588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5566386-4673-4A5F-AAFB-F957EA37E58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925890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3663" y="746125"/>
            <a:ext cx="6627812" cy="372903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72780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6125"/>
            <a:ext cx="6627812" cy="372903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3165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6125"/>
            <a:ext cx="6627812" cy="372903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6125"/>
            <a:ext cx="6627812" cy="372903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6125"/>
            <a:ext cx="6627812" cy="372903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6125"/>
            <a:ext cx="6627812" cy="372903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6125"/>
            <a:ext cx="6627812" cy="372903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6125"/>
            <a:ext cx="6627812" cy="372903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6125"/>
            <a:ext cx="6627812" cy="372903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6125"/>
            <a:ext cx="6627812" cy="372903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7659D-731E-4D4E-8721-94471B981E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096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318C9-FA08-4DB5-9138-89AA0F5F299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365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347E4-C6DB-4316-8029-EDAEF3FC223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955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ABB88-FBC6-43EA-9FE4-338ED1D7FAA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166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CBFB6-B62A-4F59-8697-E9EE5058FA1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609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C3D52-B86E-4DE2-8975-F1DA7E362F8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529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90C7E-9D49-48D4-AAAE-3145FB44786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874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7A2E9-7379-4E62-A48D-BB13E22B6D5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758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20B6-793F-4CF4-95E9-E403AAEE3E9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2479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8DC3C-45C1-4F96-A999-6CAB1FF480B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056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8AE3F-7B40-4F2C-B744-4BE577E7D6E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9525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4F39-0218-4992-876D-96DA3046153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091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F25A06B-223B-43F9-B36C-89FE761BCD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6" y="22892"/>
            <a:ext cx="359568" cy="35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A3EC5F24-F993-F05D-716B-831060997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731544"/>
            <a:ext cx="50401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s-PE" sz="900" dirty="0"/>
              <a:t>Fuente: Reporte de Estadísticas Rápidas FEPCMAC al cierre de diciembre 2024</a:t>
            </a:r>
          </a:p>
          <a:p>
            <a:pPr eaLnBrk="1" hangingPunct="1">
              <a:spcBef>
                <a:spcPts val="0"/>
              </a:spcBef>
            </a:pPr>
            <a:r>
              <a:rPr lang="es-PE" sz="900" dirty="0"/>
              <a:t>Elaboración: Departamento de Asesoría Técnica - FEPCMAC</a:t>
            </a:r>
            <a:endParaRPr lang="es-ES" sz="9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FAE66B9-6E1B-BA8D-2B74-59B58DFC7E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820" y="555526"/>
            <a:ext cx="8380359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607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21CA5F5-6A08-7119-98C6-221954F8DA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4702" y="803586"/>
            <a:ext cx="8014595" cy="3065376"/>
          </a:xfrm>
          <a:prstGeom prst="rect">
            <a:avLst/>
          </a:prstGeom>
        </p:spPr>
      </p:pic>
      <p:sp>
        <p:nvSpPr>
          <p:cNvPr id="3" name="Text Box 2">
            <a:extLst>
              <a:ext uri="{FF2B5EF4-FFF2-40B4-BE49-F238E27FC236}">
                <a16:creationId xmlns:a16="http://schemas.microsoft.com/office/drawing/2014/main" id="{B5367056-3D6B-8096-B3A3-1B4CC2F6A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731544"/>
            <a:ext cx="50401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s-PE" sz="900" dirty="0"/>
              <a:t>Fuente: Reporte de Estadísticas Rápidas FEPCMAC al cierre de diciembre 2024</a:t>
            </a:r>
          </a:p>
          <a:p>
            <a:pPr eaLnBrk="1" hangingPunct="1">
              <a:spcBef>
                <a:spcPts val="0"/>
              </a:spcBef>
            </a:pPr>
            <a:r>
              <a:rPr lang="es-PE" sz="900" dirty="0"/>
              <a:t>Elaboración: Departamento de Asesoría Técnica - FEPCMAC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4078399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907E5546-D69E-1EB0-E026-A2B40C485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731544"/>
            <a:ext cx="50401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s-PE" sz="900" dirty="0"/>
              <a:t>Fuente: Reporte de Estadísticas Rápidas FEPCMAC al cierre de diciembre 2024</a:t>
            </a:r>
          </a:p>
          <a:p>
            <a:pPr eaLnBrk="1" hangingPunct="1">
              <a:spcBef>
                <a:spcPts val="0"/>
              </a:spcBef>
            </a:pPr>
            <a:r>
              <a:rPr lang="es-PE" sz="900" dirty="0"/>
              <a:t>Elaboración: Departamento de Asesoría Técnica - FEPCMAC</a:t>
            </a:r>
            <a:endParaRPr lang="es-ES" sz="9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8D0E2AE-B842-4CE3-5B37-9675E41928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9478" y="627534"/>
            <a:ext cx="8185044" cy="352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38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ED19BADD-AACD-01E3-664A-5857D06F1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731544"/>
            <a:ext cx="50401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s-PE" sz="900" dirty="0"/>
              <a:t>Fuente: Reporte de Estadísticas Rápidas FEPCMAC al cierre de diciembre 2024</a:t>
            </a:r>
          </a:p>
          <a:p>
            <a:pPr eaLnBrk="1" hangingPunct="1">
              <a:spcBef>
                <a:spcPts val="0"/>
              </a:spcBef>
            </a:pPr>
            <a:r>
              <a:rPr lang="es-PE" sz="900" dirty="0"/>
              <a:t>Elaboración: Departamento de Asesoría Técnica - FEPCMAC</a:t>
            </a:r>
            <a:endParaRPr lang="es-ES" sz="9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71D31EF-81E2-B320-0876-BB574E3087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1631" y="691500"/>
            <a:ext cx="6980737" cy="376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669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C8618E57-103E-0AC5-9CB5-2C64BF6F3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731544"/>
            <a:ext cx="50401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s-PE" sz="900" dirty="0"/>
              <a:t>Fuente: Reporte de Estadísticas Rápidas FEPCMAC al cierre de diciembre 2024</a:t>
            </a:r>
          </a:p>
          <a:p>
            <a:pPr eaLnBrk="1" hangingPunct="1">
              <a:spcBef>
                <a:spcPts val="0"/>
              </a:spcBef>
            </a:pPr>
            <a:r>
              <a:rPr lang="es-PE" sz="900" dirty="0"/>
              <a:t>Elaboración: Departamento de Asesoría Técnica - FEPCMAC</a:t>
            </a:r>
            <a:endParaRPr lang="es-ES" sz="9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12953AA-DB4D-8DA7-6675-4C25C036A4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5616" y="633742"/>
            <a:ext cx="7170983" cy="368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253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907B290D-470A-8A28-8281-8E732450F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731544"/>
            <a:ext cx="50401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s-PE" sz="900" dirty="0"/>
              <a:t>Fuente: Reporte de Estadísticas Rápidas FEPCMAC al cierre de diciembre 2024</a:t>
            </a:r>
          </a:p>
          <a:p>
            <a:pPr eaLnBrk="1" hangingPunct="1">
              <a:spcBef>
                <a:spcPts val="0"/>
              </a:spcBef>
            </a:pPr>
            <a:r>
              <a:rPr lang="es-PE" sz="900" dirty="0"/>
              <a:t>Elaboración: Departamento de Asesoría Técnica - FEPCMAC</a:t>
            </a:r>
            <a:endParaRPr lang="es-ES" sz="9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AA99311-CF32-57E3-537B-F2BE92E2F0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5576" y="555526"/>
            <a:ext cx="7848872" cy="405699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211CA8B9-1F7D-F877-9BF4-93A6531A1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731544"/>
            <a:ext cx="50401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s-PE" sz="900" dirty="0"/>
              <a:t>Fuente: Reporte de Estadísticas Rápidas FEPCMAC al cierre de diciembre 2024</a:t>
            </a:r>
          </a:p>
          <a:p>
            <a:pPr eaLnBrk="1" hangingPunct="1">
              <a:spcBef>
                <a:spcPts val="0"/>
              </a:spcBef>
            </a:pPr>
            <a:r>
              <a:rPr lang="es-PE" sz="900" dirty="0"/>
              <a:t>Elaboración: Departamento de Asesoría Técnica - FEPCMAC</a:t>
            </a:r>
            <a:endParaRPr lang="es-ES" sz="9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08FA474-4A5E-17E3-F1DA-B7E239ED80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7584" y="735546"/>
            <a:ext cx="7769372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43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100D9FB-7046-9D74-0FDD-4693F3BE70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4039" y="743024"/>
            <a:ext cx="7335922" cy="3228663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C70D4801-B5CE-89EC-53B1-13726C667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731544"/>
            <a:ext cx="50401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s-PE" sz="900" dirty="0"/>
              <a:t>Fuente: Reporte de Estadísticas Rápidas FEPCMAC al cierre de diciembre 2024</a:t>
            </a:r>
          </a:p>
          <a:p>
            <a:pPr eaLnBrk="1" hangingPunct="1">
              <a:spcBef>
                <a:spcPts val="0"/>
              </a:spcBef>
            </a:pPr>
            <a:r>
              <a:rPr lang="es-PE" sz="900" dirty="0"/>
              <a:t>Elaboración: Departamento de Asesoría Técnica - FEPCMAC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2581176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D05F3C5-4ABC-4383-A48C-5A9B35114F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3588" y="750336"/>
            <a:ext cx="7416824" cy="352246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40ACA048-2EDC-B862-39F1-3F69788A6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731544"/>
            <a:ext cx="50401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s-PE" sz="900" dirty="0"/>
              <a:t>Fuente: Reporte de Estadísticas Rápidas FEPCMAC al cierre de diciembre 2024</a:t>
            </a:r>
          </a:p>
          <a:p>
            <a:pPr eaLnBrk="1" hangingPunct="1">
              <a:spcBef>
                <a:spcPts val="0"/>
              </a:spcBef>
            </a:pPr>
            <a:r>
              <a:rPr lang="es-PE" sz="900" dirty="0"/>
              <a:t>Elaboración: Departamento de Asesoría Técnica - FEPCMAC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2413868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186DB80-B7ED-9989-FD6F-AE6ACE2A60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428" y="728713"/>
            <a:ext cx="7607143" cy="3686074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5351FDB2-2168-8F22-6A22-D831C7DFA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731544"/>
            <a:ext cx="50401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s-PE" sz="900" dirty="0"/>
              <a:t>Fuente: Reporte de Estadísticas Rápidas FEPCMAC al cierre de diciembre 2024</a:t>
            </a:r>
          </a:p>
          <a:p>
            <a:pPr eaLnBrk="1" hangingPunct="1">
              <a:spcBef>
                <a:spcPts val="0"/>
              </a:spcBef>
            </a:pPr>
            <a:r>
              <a:rPr lang="es-PE" sz="900" dirty="0"/>
              <a:t>Elaboración: Departamento de Asesoría Técnica - FEPCMAC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288900271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19701</TotalTime>
  <Words>200</Words>
  <Application>Microsoft Office PowerPoint</Application>
  <PresentationFormat>Presentación en pantalla (16:9)</PresentationFormat>
  <Paragraphs>20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Arial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WILFREDO TAPIA</dc:creator>
  <cp:lastModifiedBy>Wilfredo Eduardo Tapia Conozco</cp:lastModifiedBy>
  <cp:revision>205</cp:revision>
  <cp:lastPrinted>2013-06-26T17:18:08Z</cp:lastPrinted>
  <dcterms:created xsi:type="dcterms:W3CDTF">2009-04-14T23:20:26Z</dcterms:created>
  <dcterms:modified xsi:type="dcterms:W3CDTF">2025-02-20T15:37:21Z</dcterms:modified>
</cp:coreProperties>
</file>